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13472-FE47-4AC0-A471-C16FABF28AFE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F7DE-BEBD-49F6-A101-E4E5C2E23F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28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Kliknij w pokaz slajdów a następnie w okienko „od początku” przyjemnego słuchania życzą panie </a:t>
            </a:r>
            <a:r>
              <a:rPr lang="pl-PL" smtClean="0"/>
              <a:t>ze świetlicy.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F7DE-BEBD-49F6-A101-E4E5C2E23FD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0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4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2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3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2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6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1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9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9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0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5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1600-C2D8-4DC5-B8FE-9F77E1E70641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A8184-4BD0-4319-9AB0-0F76A49D8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19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encrypted-tbn0.gstatic.com/images?q=tbn%3AANd9GcQ7XyNjs--7ER2einFj6EfwXhJTg8AAW6Z2r1JVET3ysuk5n4lzYWFENy-U35FECLdIFf0iZ35q&amp;usqp=C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https://encrypted-tbn0.gstatic.com/images?q=tbn%3AANd9GcQ7XyNjs--7ER2einFj6EfwXhJTg8AAW6Z2r1JVET3ysuk5n4lzYWFENy-U35FECLdIFf0iZ35q&amp;usqp=CA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Brzechwa dzieciom - Brzechwa Jan | Książka w Sklepie EMPIK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337"/>
            <a:ext cx="5362128" cy="650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wiersze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3177" y="565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5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Pokaz na ekranie (4:3)</PresentationFormat>
  <Paragraphs>2</Paragraphs>
  <Slides>1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Agatka</dc:creator>
  <cp:lastModifiedBy>Agatka</cp:lastModifiedBy>
  <cp:revision>6</cp:revision>
  <dcterms:created xsi:type="dcterms:W3CDTF">2020-05-07T15:52:09Z</dcterms:created>
  <dcterms:modified xsi:type="dcterms:W3CDTF">2020-05-07T16:51:08Z</dcterms:modified>
</cp:coreProperties>
</file>